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01295" y="2396575"/>
            <a:ext cx="52287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dirty="0"/>
              <a:t>تبادل زيارات في ورش مختلفة وتكوين مجموعات مع طلاب مختلفين لتعاون في انجاز انشطة مطلوبة </a:t>
            </a:r>
            <a:r>
              <a:rPr lang="ar-AE" dirty="0" smtClean="0"/>
              <a:t>منهم وتبادل </a:t>
            </a:r>
            <a:r>
              <a:rPr lang="ar-AE" dirty="0"/>
              <a:t>الادوار بين الطلاب </a:t>
            </a:r>
            <a:endParaRPr lang="ar-AE" dirty="0" smtClean="0"/>
          </a:p>
          <a:p>
            <a:pPr algn="r" rtl="1">
              <a:lnSpc>
                <a:spcPct val="200000"/>
              </a:lnSpc>
            </a:pPr>
            <a:r>
              <a:rPr lang="ar-AE" dirty="0" smtClean="0"/>
              <a:t>(</a:t>
            </a:r>
            <a:r>
              <a:rPr lang="ar-AE" dirty="0"/>
              <a:t>دور  قائد الفريق  - موزع ادوات النشاط </a:t>
            </a:r>
            <a:r>
              <a:rPr lang="ar-AE" dirty="0" smtClean="0"/>
              <a:t>)</a:t>
            </a:r>
          </a:p>
          <a:p>
            <a:pPr algn="r" rtl="1">
              <a:lnSpc>
                <a:spcPct val="200000"/>
              </a:lnSpc>
            </a:pPr>
            <a:r>
              <a:rPr lang="ar-AE" dirty="0" smtClean="0"/>
              <a:t> </a:t>
            </a:r>
            <a:r>
              <a:rPr lang="ar-AE" dirty="0"/>
              <a:t>في اماكن مختلفة من الورش ليساعدهم ذلك في تكوين الصداقات الجديدة </a:t>
            </a:r>
            <a:endParaRPr lang="en-US" dirty="0"/>
          </a:p>
        </p:txBody>
      </p:sp>
      <p:pic>
        <p:nvPicPr>
          <p:cNvPr id="1026" name="Picture 2" descr="Free Download Vector PNG Images, Business Meeting Cartoon Hand Painted  Material Free Download, Attend A Meeting, Meeting, Enterprise PNG Image For  Free Downlo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4" t="21131" r="15006" b="16960"/>
          <a:stretch/>
        </p:blipFill>
        <p:spPr bwMode="auto">
          <a:xfrm>
            <a:off x="581891" y="2028307"/>
            <a:ext cx="4688378" cy="377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51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13</cp:revision>
  <dcterms:created xsi:type="dcterms:W3CDTF">2023-06-12T08:18:13Z</dcterms:created>
  <dcterms:modified xsi:type="dcterms:W3CDTF">2023-09-12T09:01:42Z</dcterms:modified>
</cp:coreProperties>
</file>